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9D76B-E8E9-FF45-A9C3-633121C1FC85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02729-91E0-8F42-B84E-13792993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baker poured 4 kilograms of oats equally into 3 bags. What is the weight of each bag of oats?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In our story, which operation is needed to find the weight of each bag of oats?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Division.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total is 4 kg of oats being divided into 3 bags, so the division sentence is 4 divided by 3. </a:t>
            </a:r>
            <a:endParaRPr lang="en-US" dirty="0" smtClean="0"/>
          </a:p>
          <a:p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4 squares on the board.) Squares are easier to cut into equal shares than circles.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 a picture to show your thinking.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Every bag will get a whole kilogram of oats, and then we will split the last kilogram equally into 3 thirds to share. </a:t>
            </a:r>
            <a:endParaRPr lang="en-US" dirty="0" smtClean="0">
              <a:effectLst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02729-91E0-8F42-B84E-13792993D8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cut all 4 kg into thirds, and then split them into the 3 bags.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cut them all into thirds, how many thirds were there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share?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12 thirds.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 Say the division sentence in unit form, starting with 12 thirds.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12 thirds ÷ 3 = 4 thirds.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 (Write 12 thirds ÷ 3 = 4 thirds on the board.) What is 4 thirds as a mixed number?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1 and 1 third.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02729-91E0-8F42-B84E-13792993D8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show how we divided the oats using the division algorithm.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 What did we do with this last kilogram? Turn and discuss with your partner.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This one remaining kilogram was split into 3 equal parts to continue sharing it.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had to split the last kilogram into thirds to share it equally.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quotient is 1 whole kilogram, and the remainder is 1.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quotient is 1 whole kilogram and 1 third kilogram.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of the 3 bags gets 1 and 1 third kilogram of oats.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02729-91E0-8F42-B84E-13792993D8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baker doubles the number of kilograms of oats to be poured equally into 3 bags, what is the weight of each bag of oats?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 What’s the whole in this problem? </a:t>
            </a:r>
            <a:endParaRPr lang="en-US" dirty="0" smtClean="0"/>
          </a:p>
          <a:p>
            <a:r>
              <a:rPr lang="en-US" dirty="0" smtClean="0"/>
              <a:t>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 notice?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S:  The whole is twice as much as the problem before.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shares is the same.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Wingdings"/>
                <a:ea typeface="+mn-ea"/>
                <a:cs typeface="+mn-c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a3nswer should be double. So, it should be 1 1/3 + 1 1/3,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02729-91E0-8F42-B84E-13792993D8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8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5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4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6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8438-9883-6841-A793-43702B669BE0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C190-679F-1541-82CD-33971C12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0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</a:rPr>
              <a:t>Interpret Fractions as Division</a:t>
            </a:r>
            <a:br>
              <a:rPr lang="en-US" dirty="0" smtClean="0">
                <a:latin typeface="American Typewriter"/>
              </a:rPr>
            </a:br>
            <a:r>
              <a:rPr lang="en-US" dirty="0" smtClean="0">
                <a:latin typeface="American Typewriter"/>
              </a:rPr>
              <a:t>Continued</a:t>
            </a:r>
            <a:endParaRPr lang="en-US" dirty="0">
              <a:latin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4-3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8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8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American Typewriter"/>
                <a:cs typeface="American Typewriter"/>
              </a:rPr>
              <a:t>A baker poured 4 kilograms of oats equally into 3 bags. What is the weight of each bag of oats? 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3464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8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American Typewriter"/>
                <a:cs typeface="American Typewriter"/>
              </a:rPr>
              <a:t>A baker poured 4 kilograms of oats equally into 3 bags. What is the weight of each bag of oats? 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6476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8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American Typewriter"/>
                <a:cs typeface="American Typewriter"/>
              </a:rPr>
              <a:t>A baker poured 4 kilograms of oats equally into 3 bags. What is the weight of each bag of oats? 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5708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801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merican Typewriter"/>
                <a:cs typeface="American Typewriter"/>
              </a:rPr>
              <a:t>If the baker doubles the </a:t>
            </a:r>
            <a:r>
              <a:rPr lang="en-US" sz="2800" dirty="0" smtClean="0">
                <a:latin typeface="American Typewriter"/>
                <a:cs typeface="American Typewriter"/>
              </a:rPr>
              <a:t>four kilograms </a:t>
            </a:r>
            <a:r>
              <a:rPr lang="en-US" sz="2800" dirty="0">
                <a:latin typeface="American Typewriter"/>
                <a:cs typeface="American Typewriter"/>
              </a:rPr>
              <a:t>of oats to be poured equally into 3 bags, what is the weight of each bag of oats? </a:t>
            </a:r>
            <a:r>
              <a:rPr lang="en-US" sz="2800" dirty="0" smtClean="0">
                <a:latin typeface="American Typewriter"/>
                <a:cs typeface="American Typewriter"/>
              </a:rPr>
              <a:t/>
            </a:r>
            <a:br>
              <a:rPr lang="en-US" sz="2800" dirty="0" smtClean="0">
                <a:latin typeface="American Typewriter"/>
                <a:cs typeface="American Typewriter"/>
              </a:rPr>
            </a:br>
            <a:endParaRPr lang="en-US" sz="2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864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242</Words>
  <Application>Microsoft Macintosh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Interpret Fractions as Division Continued</vt:lpstr>
      <vt:lpstr>A baker poured 4 kilograms of oats equally into 3 bags. What is the weight of each bag of oats?  </vt:lpstr>
      <vt:lpstr>A baker poured 4 kilograms of oats equally into 3 bags. What is the weight of each bag of oats?  </vt:lpstr>
      <vt:lpstr>A baker poured 4 kilograms of oats equally into 3 bags. What is the weight of each bag of oats?  </vt:lpstr>
      <vt:lpstr>If the baker doubles the four kilograms of oats to be poured equally into 3 bags, what is the weight of each bag of oats?  </vt:lpstr>
    </vt:vector>
  </TitlesOfParts>
  <Company>Ithaca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 Fractions as Division Continued</dc:title>
  <dc:creator>Stephen VanGorder</dc:creator>
  <cp:lastModifiedBy>Stephen VanGorder</cp:lastModifiedBy>
  <cp:revision>4</cp:revision>
  <dcterms:created xsi:type="dcterms:W3CDTF">2015-01-06T01:53:08Z</dcterms:created>
  <dcterms:modified xsi:type="dcterms:W3CDTF">2015-01-06T02:37:53Z</dcterms:modified>
</cp:coreProperties>
</file>